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1" r:id="rId2"/>
    <p:sldId id="260" r:id="rId3"/>
    <p:sldId id="301" r:id="rId4"/>
    <p:sldId id="302" r:id="rId5"/>
    <p:sldId id="257" r:id="rId6"/>
    <p:sldId id="270" r:id="rId7"/>
    <p:sldId id="271" r:id="rId8"/>
    <p:sldId id="272" r:id="rId9"/>
    <p:sldId id="258" r:id="rId10"/>
    <p:sldId id="300" r:id="rId11"/>
    <p:sldId id="274" r:id="rId12"/>
    <p:sldId id="273" r:id="rId13"/>
    <p:sldId id="264" r:id="rId14"/>
    <p:sldId id="275" r:id="rId15"/>
    <p:sldId id="262" r:id="rId16"/>
    <p:sldId id="269" r:id="rId17"/>
    <p:sldId id="263" r:id="rId18"/>
    <p:sldId id="268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77" r:id="rId35"/>
    <p:sldId id="256" r:id="rId36"/>
    <p:sldId id="276" r:id="rId37"/>
    <p:sldId id="293" r:id="rId38"/>
    <p:sldId id="294" r:id="rId39"/>
    <p:sldId id="296" r:id="rId40"/>
    <p:sldId id="305" r:id="rId41"/>
    <p:sldId id="303" r:id="rId42"/>
    <p:sldId id="304" r:id="rId43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3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6E562-C51F-4D12-8980-746DC7E98843}" type="datetimeFigureOut">
              <a:rPr lang="th-TH" smtClean="0"/>
              <a:t>23/04/57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35125-F9BB-4DB0-BC94-5C88BAF258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6500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35125-F9BB-4DB0-BC94-5C88BAF2585F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402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BE5AE-FC34-47E0-9489-3D9010A1D284}" type="datetimeFigureOut">
              <a:rPr lang="th-TH" smtClean="0"/>
              <a:t>23/04/57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AC09-1528-4871-9E43-71A7219802D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212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BE5AE-FC34-47E0-9489-3D9010A1D284}" type="datetimeFigureOut">
              <a:rPr lang="th-TH" smtClean="0"/>
              <a:t>23/04/57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AC09-1528-4871-9E43-71A7219802D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056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BE5AE-FC34-47E0-9489-3D9010A1D284}" type="datetimeFigureOut">
              <a:rPr lang="th-TH" smtClean="0"/>
              <a:t>23/04/57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AC09-1528-4871-9E43-71A7219802D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089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BE5AE-FC34-47E0-9489-3D9010A1D284}" type="datetimeFigureOut">
              <a:rPr lang="th-TH" smtClean="0"/>
              <a:t>23/04/57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AC09-1528-4871-9E43-71A7219802D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472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BE5AE-FC34-47E0-9489-3D9010A1D284}" type="datetimeFigureOut">
              <a:rPr lang="th-TH" smtClean="0"/>
              <a:t>23/04/57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AC09-1528-4871-9E43-71A7219802D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4229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BE5AE-FC34-47E0-9489-3D9010A1D284}" type="datetimeFigureOut">
              <a:rPr lang="th-TH" smtClean="0"/>
              <a:t>23/04/57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AC09-1528-4871-9E43-71A7219802D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699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BE5AE-FC34-47E0-9489-3D9010A1D284}" type="datetimeFigureOut">
              <a:rPr lang="th-TH" smtClean="0"/>
              <a:t>23/04/57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AC09-1528-4871-9E43-71A7219802D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3157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BE5AE-FC34-47E0-9489-3D9010A1D284}" type="datetimeFigureOut">
              <a:rPr lang="th-TH" smtClean="0"/>
              <a:t>23/04/57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AC09-1528-4871-9E43-71A7219802D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4233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BE5AE-FC34-47E0-9489-3D9010A1D284}" type="datetimeFigureOut">
              <a:rPr lang="th-TH" smtClean="0"/>
              <a:t>23/04/57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AC09-1528-4871-9E43-71A7219802D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5299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BE5AE-FC34-47E0-9489-3D9010A1D284}" type="datetimeFigureOut">
              <a:rPr lang="th-TH" smtClean="0"/>
              <a:t>23/04/57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AC09-1528-4871-9E43-71A7219802D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134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BE5AE-FC34-47E0-9489-3D9010A1D284}" type="datetimeFigureOut">
              <a:rPr lang="th-TH" smtClean="0"/>
              <a:t>23/04/57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AC09-1528-4871-9E43-71A7219802D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449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BE5AE-FC34-47E0-9489-3D9010A1D284}" type="datetimeFigureOut">
              <a:rPr lang="th-TH" smtClean="0"/>
              <a:t>23/04/57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CAC09-1528-4871-9E43-71A7219802D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866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GeneralInfo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&#3585;&#3634;&#3619;&#3610;&#3619;&#3619;&#3618;&#3634;&#3618;&#3585;&#3619;&#3617;&#3629;&#3634;&#3648;&#3595;&#3637;&#3618;&#3609;.ppt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&#3585;&#3634;&#3619;&#3610;&#3619;&#3619;&#3618;&#3634;&#3618;&#3607;&#3637;&#3656;&#3629;&#3618;&#3640;&#3608;&#3618;&#3634;.pdf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&#3588;&#3623;&#3634;&#3617;&#3619;&#3656;&#3623;&#3617;&#3617;&#3639;&#3629;&#3604;&#3657;&#3634;&#3609;&#3585;&#3634;&#3619;&#3624;&#3638;&#3585;&#3625;&#3634;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www.oecd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PISA_Test.pptx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Education.docx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JPG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g"/><Relationship Id="rId4" Type="http://schemas.openxmlformats.org/officeDocument/2006/relationships/image" Target="../media/image10.jpeg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1938"/>
            <a:ext cx="8640960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5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34" y="2776914"/>
            <a:ext cx="5323070" cy="112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204" y="1124744"/>
            <a:ext cx="53721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"/>
            <a:ext cx="923925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05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09650"/>
            <a:ext cx="91440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1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76437"/>
            <a:ext cx="9144000" cy="278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3"/>
            <a:ext cx="9143999" cy="457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4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980728"/>
            <a:ext cx="9020175" cy="556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15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632"/>
            <a:ext cx="3746526" cy="269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29" y="620688"/>
            <a:ext cx="36195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024" y="1565561"/>
            <a:ext cx="2778481" cy="124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2962" y="2924944"/>
            <a:ext cx="4615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rdia New" pitchFamily="34" charset="-34"/>
                <a:cs typeface="Cordia New" pitchFamily="34" charset="-34"/>
              </a:rPr>
              <a:t>การบรรยาย</a:t>
            </a:r>
          </a:p>
          <a:p>
            <a:pPr algn="ctr">
              <a:defRPr/>
            </a:pPr>
            <a:r>
              <a:rPr lang="th-TH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rdia New" pitchFamily="34" charset="-34"/>
                <a:cs typeface="Cordia New" pitchFamily="34" charset="-34"/>
              </a:rPr>
              <a:t>เรื่อง ประเทศไทยกับประชาคมอาเซียน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2" y="4296759"/>
            <a:ext cx="4280245" cy="155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94" y="3230547"/>
            <a:ext cx="33528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29" y="5239612"/>
            <a:ext cx="3254365" cy="155992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82356" y="4149080"/>
            <a:ext cx="3786675" cy="525927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การศึกษากับอาเซียน</a:t>
            </a:r>
            <a:endParaRPr lang="th-TH" b="1" dirty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6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81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3038"/>
            <a:ext cx="8496944" cy="649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68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5159"/>
            <a:ext cx="9134103" cy="459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548680"/>
            <a:ext cx="68199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23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624"/>
            <a:ext cx="7488832" cy="70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" y="682197"/>
            <a:ext cx="9144418" cy="620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73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78" y="2733644"/>
            <a:ext cx="6000750" cy="315277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04664"/>
            <a:ext cx="1512168" cy="1512168"/>
          </a:xfrm>
        </p:spPr>
      </p:pic>
      <p:sp>
        <p:nvSpPr>
          <p:cNvPr id="3" name="Rectangle 2"/>
          <p:cNvSpPr/>
          <p:nvPr/>
        </p:nvSpPr>
        <p:spPr>
          <a:xfrm>
            <a:off x="914064" y="1713582"/>
            <a:ext cx="7042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การศึกษาในยุคประชาคม</a:t>
            </a:r>
            <a:r>
              <a:rPr lang="th-TH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อาเซียน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1356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1332"/>
            <a:ext cx="8568952" cy="629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2008"/>
            <a:ext cx="4646772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90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9697"/>
            <a:ext cx="8964488" cy="506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653188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95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61596"/>
            <a:ext cx="8964488" cy="577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1"/>
            <a:ext cx="6291502" cy="77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00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800"/>
            <a:ext cx="5832648" cy="7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59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" y="1556792"/>
            <a:ext cx="8976460" cy="458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90764"/>
            <a:ext cx="7362253" cy="45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71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9597"/>
            <a:ext cx="7020694" cy="6789109"/>
          </a:xfrm>
        </p:spPr>
      </p:pic>
    </p:spTree>
    <p:extLst>
      <p:ext uri="{BB962C8B-B14F-4D97-AF65-F5344CB8AC3E}">
        <p14:creationId xmlns:p14="http://schemas.microsoft.com/office/powerpoint/2010/main" val="2458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6" y="1695449"/>
            <a:ext cx="9082984" cy="478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476672"/>
            <a:ext cx="7857205" cy="123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6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9210"/>
            <a:ext cx="8748464" cy="603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6601620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28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168"/>
            <a:ext cx="8568952" cy="621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576"/>
            <a:ext cx="6480720" cy="74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11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" y="1499234"/>
            <a:ext cx="9092800" cy="535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6710667" cy="87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4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การศึกษาขั้นพื้นฐาน</a:t>
            </a:r>
            <a:endParaRPr lang="th-TH" b="1" dirty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196306"/>
            <a:ext cx="6667500" cy="3333750"/>
          </a:xfrm>
        </p:spPr>
      </p:pic>
    </p:spTree>
    <p:extLst>
      <p:ext uri="{BB962C8B-B14F-4D97-AF65-F5344CB8AC3E}">
        <p14:creationId xmlns:p14="http://schemas.microsoft.com/office/powerpoint/2010/main" val="82304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2162"/>
            <a:ext cx="9144000" cy="384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908720"/>
            <a:ext cx="7007313" cy="7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7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47433"/>
            <a:ext cx="8784976" cy="611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0"/>
            <a:ext cx="5747789" cy="86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35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3" y="1938338"/>
            <a:ext cx="9066569" cy="415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9"/>
            <a:ext cx="7557753" cy="95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3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2" y="2085973"/>
            <a:ext cx="9101608" cy="390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68760"/>
            <a:ext cx="5117259" cy="54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62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1218"/>
            <a:ext cx="9144000" cy="501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65" y="235281"/>
            <a:ext cx="2468670" cy="163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1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9251"/>
            <a:ext cx="884679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27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" y="620688"/>
            <a:ext cx="909628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9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1819284"/>
            <a:ext cx="79114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rdia New" pitchFamily="34" charset="-34"/>
                <a:cs typeface="Cordia New" pitchFamily="34" charset="-34"/>
                <a:hlinkClick r:id="rId2" action="ppaction://hlinkpres?slideindex=1&amp;slidetitle="/>
              </a:rPr>
              <a:t>การบรรยาย</a:t>
            </a:r>
          </a:p>
          <a:p>
            <a:pPr algn="ctr">
              <a:defRPr/>
            </a:pPr>
            <a:r>
              <a:rPr lang="th-TH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rdia New" pitchFamily="34" charset="-34"/>
                <a:cs typeface="Cordia New" pitchFamily="34" charset="-34"/>
                <a:hlinkClick r:id="rId2" action="ppaction://hlinkpres?slideindex=1&amp;slidetitle="/>
              </a:rPr>
              <a:t>เรื่อง ประเทศไทยกับประชาคมอาเซียน</a:t>
            </a:r>
            <a:endParaRPr lang="th-TH" b="1" dirty="0">
              <a:effectLst>
                <a:outerShdw blurRad="38100" dist="38100" dir="2700000" algn="tl">
                  <a:srgbClr val="000000"/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3282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18855"/>
            <a:ext cx="773585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5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3"/>
            <a:ext cx="8119847" cy="83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7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อุดมศึกษา</a:t>
            </a:r>
            <a:endParaRPr lang="th-TH" b="1" dirty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h-TH" b="1" dirty="0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กำหนดเวลา</a:t>
            </a:r>
            <a:r>
              <a:rPr lang="th-TH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เปิด-ปิด</a:t>
            </a:r>
            <a:r>
              <a:rPr lang="th-TH" b="1" dirty="0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เทอมสถาบันการศึกษาระดับอุดมศึกษา ปีการศึกษา </a:t>
            </a:r>
            <a:r>
              <a:rPr lang="en-US" b="1" dirty="0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2557</a:t>
            </a:r>
            <a:br>
              <a:rPr lang="en-US" b="1" dirty="0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th-TH" b="1" dirty="0" smtClean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          </a:t>
            </a:r>
            <a:r>
              <a:rPr lang="th-TH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ภาคเรียนที่ 1 </a:t>
            </a:r>
            <a:r>
              <a:rPr lang="th-TH" b="1" dirty="0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สิงหาคม </a:t>
            </a:r>
            <a:r>
              <a:rPr lang="en-US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th-TH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ธันวาคม</a:t>
            </a:r>
            <a:endParaRPr lang="en-US" b="1" dirty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          </a:t>
            </a:r>
            <a:r>
              <a:rPr lang="th-TH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ภาคเรียนที่ 2 มกราคม </a:t>
            </a:r>
            <a:r>
              <a:rPr lang="en-US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th-TH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พฤษภาคม</a:t>
            </a:r>
            <a:endParaRPr lang="en-US" b="1" dirty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765550" indent="-3765550">
              <a:buNone/>
            </a:pPr>
            <a:r>
              <a:rPr lang="en-US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          </a:t>
            </a:r>
            <a:r>
              <a:rPr lang="th-TH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ภาคเรียนที่ 3 </a:t>
            </a:r>
            <a:r>
              <a:rPr lang="th-TH" b="1" dirty="0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(มี</a:t>
            </a:r>
            <a:r>
              <a:rPr lang="th-TH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เฉพาะบางแห่ง) </a:t>
            </a:r>
            <a:r>
              <a:rPr lang="th-TH" b="1" dirty="0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มิถุนายน </a:t>
            </a:r>
            <a:r>
              <a:rPr lang="en-US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th-TH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สิงหาคม</a:t>
            </a:r>
            <a:endParaRPr lang="en-US" b="1" dirty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6826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ECD log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100330"/>
            <a:ext cx="2381250" cy="87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062287"/>
            <a:ext cx="87630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การศึกษากับอาเซียน</a:t>
            </a:r>
            <a:endParaRPr lang="th-TH" b="1" dirty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Content Placeholder 5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2286794"/>
            <a:ext cx="6000750" cy="3152775"/>
          </a:xfrm>
        </p:spPr>
      </p:pic>
    </p:spTree>
    <p:extLst>
      <p:ext uri="{BB962C8B-B14F-4D97-AF65-F5344CB8AC3E}">
        <p14:creationId xmlns:p14="http://schemas.microsoft.com/office/powerpoint/2010/main" val="17705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88587" y="2967335"/>
            <a:ext cx="3166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Thank you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378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2806506"/>
            <a:ext cx="6048671" cy="402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5187816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76" y="300517"/>
            <a:ext cx="3506783" cy="2336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25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56132" y="533400"/>
            <a:ext cx="5168646" cy="673823"/>
            <a:chOff x="1470332" y="2626534"/>
            <a:chExt cx="5168646" cy="673823"/>
          </a:xfrm>
        </p:grpSpPr>
        <p:sp>
          <p:nvSpPr>
            <p:cNvPr id="5" name="Pentagon 4"/>
            <p:cNvSpPr/>
            <p:nvPr/>
          </p:nvSpPr>
          <p:spPr>
            <a:xfrm rot="10800000">
              <a:off x="1470332" y="2626534"/>
              <a:ext cx="5168646" cy="673823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entagon 4"/>
            <p:cNvSpPr/>
            <p:nvPr/>
          </p:nvSpPr>
          <p:spPr>
            <a:xfrm rot="21600000">
              <a:off x="1638788" y="2626534"/>
              <a:ext cx="5000190" cy="6738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137" tIns="118110" rIns="220472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International Relation</a:t>
              </a:r>
              <a:endParaRPr lang="th-TH" sz="3100" b="1" kern="12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1819221" y="533400"/>
            <a:ext cx="673823" cy="673823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4" y="3920119"/>
            <a:ext cx="4323488" cy="2896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343400" cy="28878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1" y="1223008"/>
            <a:ext cx="2333679" cy="1555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295400"/>
            <a:ext cx="4724400" cy="2657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" y="2553422"/>
            <a:ext cx="2720668" cy="8093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22" y="1326534"/>
            <a:ext cx="1590675" cy="476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73057"/>
            <a:ext cx="1108827" cy="14525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86200"/>
            <a:ext cx="2962275" cy="409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17" y="2958121"/>
            <a:ext cx="1352684" cy="13376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78" y="2000901"/>
            <a:ext cx="1742364" cy="77991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72992" y="417438"/>
            <a:ext cx="1446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ARU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680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31" y="1474187"/>
            <a:ext cx="7270877" cy="4835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16632"/>
            <a:ext cx="1352684" cy="133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6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12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96" y="332656"/>
            <a:ext cx="4464496" cy="199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92896"/>
            <a:ext cx="6119664" cy="407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76558"/>
            <a:ext cx="367240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732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1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47</Words>
  <Application>Microsoft Office PowerPoint</Application>
  <PresentationFormat>On-screen Show (4:3)</PresentationFormat>
  <Paragraphs>17</Paragraphs>
  <Slides>42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การศึกษาขั้นพื้นฐาน</vt:lpstr>
      <vt:lpstr>อุดมศึกษา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การศึกษากับอาเซียน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การศึกษากับอาเซียน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jirasak</dc:creator>
  <cp:lastModifiedBy>jirasak</cp:lastModifiedBy>
  <cp:revision>35</cp:revision>
  <dcterms:created xsi:type="dcterms:W3CDTF">2013-03-01T14:59:45Z</dcterms:created>
  <dcterms:modified xsi:type="dcterms:W3CDTF">2014-04-22T17:47:28Z</dcterms:modified>
</cp:coreProperties>
</file>